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59" r:id="rId4"/>
    <p:sldId id="262" r:id="rId5"/>
    <p:sldId id="264" r:id="rId6"/>
    <p:sldId id="279" r:id="rId7"/>
    <p:sldId id="281" r:id="rId8"/>
    <p:sldId id="280" r:id="rId9"/>
    <p:sldId id="271" r:id="rId10"/>
    <p:sldId id="28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6600"/>
    <a:srgbClr val="006C31"/>
    <a:srgbClr val="260ED4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F2875-6BB7-4B2A-867F-34FE01CBCBA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76024-8A90-420C-9314-47D66F8551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76024-8A90-420C-9314-47D66F85516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682B-0700-4C7A-9B39-03C73106767B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0884-9816-4B46-91B8-BA7A9FECA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D7B2-0FA7-4AA8-A56D-341DA40FE16A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4DFD-BA27-44AA-A6FF-0E5FCFE07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253A-97FB-4212-BFEA-32EE84551A71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7CA5-BB9F-412C-B8E1-61B3EC07B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3339-A397-437D-BF38-25FE911319F1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45C-3E12-410F-B388-3F8830EB1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B9F5-CAD4-4B6B-83C5-31A9A07CF3F4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04B2-1388-4DF3-8928-9FC92BCDC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8D11-F24E-4C2B-A3C5-59F4B2C932E0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F19D-D52F-4656-AB58-95CF70286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4455-49DB-49A8-8BBA-64263F2C34CF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F71C-EBB1-464B-9280-E9FE02CC2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2DEC-0F52-4365-A939-E91F61BC376E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3A6C-A2EA-4123-BC38-4556CBEA7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A078-6DB2-4D69-9FD6-FD9DF24CFE61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7360-8A24-40D6-84AD-2E352B1CA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4BCC-62ED-48A4-AA5B-EC9E37625C3B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8E96-EB73-4484-B112-EC57DA710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EFAC-F17A-4142-90C9-87972E19E68F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DEBD-DCF9-42D8-9D86-9D59D3E79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260D9B-1020-4E18-81E4-FD78EAC394F2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60DC21-8DD4-46D5-8162-572A85D3C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11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22" y="785794"/>
            <a:ext cx="6429420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ЖАЙ  БӨЛШЕКТЕРГЕ  АМАЛДАР ҚОЛДАНУ</a:t>
            </a:r>
            <a:endParaRPr lang="kk-KZ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2" descr="D:\Анимациялар\684687az24rhrc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143380"/>
            <a:ext cx="200025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Анимациялар\0_234ed_4ace0271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Пользователь\Desktop\Улболсын\hello_html_m6d59848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1602" y="-214338"/>
            <a:ext cx="11287203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285875" y="1143000"/>
            <a:ext cx="250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Үйге  тапсырма:</a:t>
            </a:r>
          </a:p>
          <a:p>
            <a:pPr algn="ctr"/>
            <a:r>
              <a:rPr lang="kk-KZ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Оқулықтан: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№1211,  №1212</a:t>
            </a:r>
            <a:endParaRPr lang="kk-KZ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3429000"/>
            <a:ext cx="257176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Ондық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бөлшектердің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жазылуы  мен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оқылуы.</a:t>
            </a:r>
            <a:endParaRPr lang="ru-RU" sz="2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072494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Сабақ  аяқталды,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сау  болыңдар!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3795" name="Picture 2" descr="D:\Анимациялар\yper_alice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000500"/>
            <a:ext cx="15605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D:\Анимациялар\0_7eb12_af71b103_X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214688"/>
            <a:ext cx="43576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:\Анимациялар\67922495_67627703_76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50"/>
            <a:ext cx="19891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D:\Анимациялар\67922495_67627703_76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9290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D:\Анимациялар\67922495_67627703_76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D:\Анимациялар\67922495_67627703_76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30003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D:\Анимациялар\67922495_67627703_76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3429000"/>
            <a:ext cx="1357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D:\Анимациялар\82493448_large_klipartkukladetskie6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500563"/>
            <a:ext cx="13573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5844" name="Picture 11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D:\Анимациялар\684687az24rhrc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20002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WordArt 10"/>
          <p:cNvSpPr>
            <a:spLocks noChangeArrowheads="1" noChangeShapeType="1" noTextEdit="1"/>
          </p:cNvSpPr>
          <p:nvPr/>
        </p:nvSpPr>
        <p:spPr bwMode="auto">
          <a:xfrm>
            <a:off x="2500298" y="1071546"/>
            <a:ext cx="6072230" cy="2943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 деген  биік  шың,</a:t>
            </a:r>
          </a:p>
          <a:p>
            <a:pPr algn="ctr"/>
            <a:r>
              <a:rPr lang="kk-KZ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Бақытқа  сені  жеткізер.</a:t>
            </a:r>
          </a:p>
          <a:p>
            <a:pPr algn="ctr"/>
            <a:r>
              <a:rPr lang="kk-KZ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 деген  ақылшың,</a:t>
            </a:r>
          </a:p>
          <a:p>
            <a:pPr algn="ctr"/>
            <a:r>
              <a:rPr lang="kk-KZ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Қиындықтан  өткізер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214290"/>
            <a:ext cx="63305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Сабақтың  барысы.</a:t>
            </a:r>
            <a:endParaRPr lang="ru-RU" sz="54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Picture 5" descr="CAP_DI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929198"/>
            <a:ext cx="2484431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08" y="1142984"/>
            <a:ext cx="6357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eaLnBrk="1" fontAlgn="auto" hangingPunct="1"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I.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eaLnBrk="1" fontAlgn="auto" hangingPunct="1"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kk-KZ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тапсырмасын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eaLnBrk="1" fontAlgn="auto" hangingPunct="1">
              <a:buFont typeface="Arial" pitchFamily="34" charset="0"/>
              <a:buNone/>
              <a:defRPr/>
            </a:pP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Қызықты  кітап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 eaLnBrk="1" fontAlgn="auto" hangingPunct="1"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Тосын  сый.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eaLnBrk="1" fontAlgn="auto" hangingPunct="1">
              <a:buFont typeface="Arial" pitchFamily="34" charset="0"/>
              <a:buNone/>
              <a:defRPr/>
            </a:pP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Фигура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eaLnBrk="1" fontAlgn="auto" hangingPunct="1">
              <a:buFont typeface="Arial" pitchFamily="34" charset="0"/>
              <a:buNone/>
              <a:defRPr/>
            </a:pP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VI.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eaLnBrk="1" fontAlgn="auto" hangingPunct="1">
              <a:buFont typeface="Arial" pitchFamily="34" charset="0"/>
              <a:buNone/>
              <a:defRPr/>
            </a:pP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VII.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  қорытындылау.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eaLnBrk="1" fontAlgn="auto" hangingPunct="1">
              <a:buFont typeface="Arial" pitchFamily="34" charset="0"/>
              <a:buNone/>
              <a:defRPr/>
            </a:pP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тапсырмасын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беру.</a:t>
            </a:r>
          </a:p>
          <a:p>
            <a:pPr marL="45720" indent="0" eaLnBrk="1" fontAlgn="auto" hangingPunct="1"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XI.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Оқушыларды  бағалау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Анимациялар\fon_animirivanniy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:\Анимациялар\756361-10b178fd8260decc63238ab6465703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67350"/>
            <a:ext cx="38004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D:\Анимациялар\756361-10b178fd8260decc63238ab6465703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467350"/>
            <a:ext cx="38004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:\Анимациялар\756361-10b178fd8260decc63238ab6465703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525" y="5467350"/>
            <a:ext cx="38004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57188" y="285750"/>
            <a:ext cx="8215312" cy="4786313"/>
          </a:xfrm>
          <a:prstGeom prst="cloudCallout">
            <a:avLst>
              <a:gd name="adj1" fmla="val -52411"/>
              <a:gd name="adj2" fmla="val 7284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ҚЫЗЫҚТЫ  КІТАП!!!</a:t>
            </a:r>
            <a:r>
              <a: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Анимациялар\0_234ed_4ace0271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56052" y="285728"/>
            <a:ext cx="748794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ТОСЫН  СЫЙ!!!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3" descr="D:\Анимациялар\l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28934"/>
            <a:ext cx="3143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Анимациялар\7611975_4888398_sta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714356"/>
            <a:ext cx="91694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dirty="0" smtClean="0">
                <a:ln w="1778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ФИГУРА  ЖӘНЕ  ЕСЕП!</a:t>
            </a:r>
            <a:endParaRPr lang="kk-KZ" sz="6000" b="1" dirty="0">
              <a:ln w="1778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endCxn id="4" idx="6"/>
          </p:cNvCxnSpPr>
          <p:nvPr/>
        </p:nvCxnSpPr>
        <p:spPr>
          <a:xfrm rot="10800000" flipH="1">
            <a:off x="714375" y="3822700"/>
            <a:ext cx="28575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" idx="3"/>
          </p:cNvCxnSpPr>
          <p:nvPr/>
        </p:nvCxnSpPr>
        <p:spPr>
          <a:xfrm rot="16200000" flipH="1" flipV="1">
            <a:off x="1208881" y="2812257"/>
            <a:ext cx="1868487" cy="2019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498135" y="3497751"/>
            <a:ext cx="2362806" cy="9286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6" idx="6"/>
          </p:cNvCxnSpPr>
          <p:nvPr/>
        </p:nvCxnSpPr>
        <p:spPr>
          <a:xfrm rot="10800000" flipH="1">
            <a:off x="5786438" y="3857625"/>
            <a:ext cx="28575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326981" y="2826545"/>
            <a:ext cx="1838325" cy="20812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 flipV="1">
            <a:off x="6300788" y="2933700"/>
            <a:ext cx="1909762" cy="1938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8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57188" y="2714625"/>
          <a:ext cx="3643337" cy="3473822"/>
        </p:xfrm>
        <a:graphic>
          <a:graphicData uri="http://schemas.openxmlformats.org/drawingml/2006/table">
            <a:tbl>
              <a:tblPr/>
              <a:tblGrid>
                <a:gridCol w="728667"/>
                <a:gridCol w="711722"/>
                <a:gridCol w="745614"/>
                <a:gridCol w="728667"/>
                <a:gridCol w="728667"/>
              </a:tblGrid>
              <a:tr h="81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847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903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903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462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572000" y="2714625"/>
          <a:ext cx="4071965" cy="3429024"/>
        </p:xfrm>
        <a:graphic>
          <a:graphicData uri="http://schemas.openxmlformats.org/drawingml/2006/table">
            <a:tbl>
              <a:tblPr/>
              <a:tblGrid>
                <a:gridCol w="814393"/>
                <a:gridCol w="814393"/>
                <a:gridCol w="814393"/>
                <a:gridCol w="814393"/>
                <a:gridCol w="814393"/>
              </a:tblGrid>
              <a:tr h="829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29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84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84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Анимациялар\fon_animirivanniy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:\Анимациялар\756361-10b178fd8260decc63238ab6465703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67350"/>
            <a:ext cx="38004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D:\Анимациялар\756361-10b178fd8260decc63238ab6465703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467350"/>
            <a:ext cx="38004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:\Анимациялар\756361-10b178fd8260decc63238ab6465703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525" y="5467350"/>
            <a:ext cx="38004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esktop\Улболсын\img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Анимациялар\739804aa6q40iq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428604"/>
            <a:ext cx="650085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Кім  жылдам?</a:t>
            </a:r>
            <a:endParaRPr lang="ru-RU" sz="72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23555" name="Picture 3" descr="D:\Анимациялар\Photo 3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143375"/>
            <a:ext cx="3000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Анимациялар\88d1e156916d08d69bfea1a83941d38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4786313"/>
            <a:ext cx="30718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D:\Анимациялар\1285854533_2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D:\Анимациялар\arg-blue-left-t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357188"/>
            <a:ext cx="1571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D:\Анимациялар\s979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3571875"/>
            <a:ext cx="1619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D:\Анимациялар\3b7e1702c4e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85813"/>
            <a:ext cx="1752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D:\Анимациялар\3b7e1702c4e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38" y="785813"/>
            <a:ext cx="10906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D:\Анимациялар\3b7e1702c4e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785813"/>
            <a:ext cx="10906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643188" y="428625"/>
            <a:ext cx="1054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>
                <a:latin typeface="Calibri" pitchFamily="34" charset="0"/>
              </a:rPr>
              <a:t>Тіл  өнер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3" y="214313"/>
            <a:ext cx="8072467" cy="857250"/>
          </a:xfrm>
          <a:prstGeom prst="roundRect">
            <a:avLst/>
          </a:prstGeom>
          <a:solidFill>
            <a:srgbClr val="FFFF00"/>
          </a:solidFill>
          <a:ln w="76200" cmpd="tri">
            <a:solidFill>
              <a:srgbClr val="26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Сабақты қорытындылау</a:t>
            </a:r>
            <a:endParaRPr lang="ru-RU" sz="44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Анимациялар\350b659bf61b999f35dc443c180447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429125"/>
            <a:ext cx="3357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397000"/>
          <a:ext cx="6096000" cy="4187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986898">
                <a:tc>
                  <a:txBody>
                    <a:bodyPr/>
                    <a:lstStyle/>
                    <a:p>
                      <a:r>
                        <a:rPr lang="kk-KZ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Ұпай  саны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Баға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6898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</a:t>
                      </a:r>
                      <a:r>
                        <a:rPr lang="kk-KZ" sz="3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  дөңгелекше</a:t>
                      </a:r>
                      <a:endParaRPr lang="ru-RU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6898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7-9  дөңгелекше </a:t>
                      </a:r>
                      <a:endParaRPr lang="ru-RU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6898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5-7  дөңгелекше</a:t>
                      </a:r>
                      <a:endParaRPr lang="ru-RU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129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44</cp:revision>
  <dcterms:created xsi:type="dcterms:W3CDTF">2013-02-25T15:37:32Z</dcterms:created>
  <dcterms:modified xsi:type="dcterms:W3CDTF">2017-04-05T02:57:18Z</dcterms:modified>
</cp:coreProperties>
</file>